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2" d="100"/>
          <a:sy n="62" d="100"/>
        </p:scale>
        <p:origin x="-4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8C941BBD-199B-3640-9819-F8AA36BF7093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41BBD-199B-3640-9819-F8AA36BF7093}" type="datetimeFigureOut">
              <a:rPr lang="en-US" smtClean="0"/>
              <a:pPr/>
              <a:t>12/5/2013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toi</a:t>
            </a:r>
            <a:r>
              <a:rPr lang="en-US" dirty="0" smtClean="0"/>
              <a:t>: en voyage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7"/>
            <a:ext cx="8229600" cy="60498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19352"/>
            <a:ext cx="1565603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Une</a:t>
            </a:r>
            <a:r>
              <a:rPr lang="en-US" sz="2400" dirty="0" smtClean="0"/>
              <a:t> </a:t>
            </a:r>
            <a:r>
              <a:rPr lang="en-US" sz="2400" dirty="0" err="1" smtClean="0"/>
              <a:t>rivière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661793" y="2871752"/>
            <a:ext cx="1594372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 </a:t>
            </a:r>
            <a:r>
              <a:rPr lang="en-US" sz="2400" dirty="0" err="1" smtClean="0"/>
              <a:t>fleuve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864189" y="894418"/>
            <a:ext cx="986348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 </a:t>
            </a:r>
            <a:r>
              <a:rPr lang="en-US" sz="2400" dirty="0" err="1" smtClean="0"/>
              <a:t>lac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431678" y="2719352"/>
            <a:ext cx="1594372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 </a:t>
            </a:r>
            <a:r>
              <a:rPr lang="en-US" sz="2400" dirty="0" err="1" smtClean="0"/>
              <a:t>étang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092428" y="632808"/>
            <a:ext cx="1594372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 </a:t>
            </a:r>
            <a:r>
              <a:rPr lang="en-US" sz="2400" dirty="0" err="1" smtClean="0"/>
              <a:t>océan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06379" y="5570389"/>
            <a:ext cx="1123661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Une</a:t>
            </a:r>
            <a:r>
              <a:rPr lang="en-US" sz="2400" dirty="0" smtClean="0"/>
              <a:t> </a:t>
            </a:r>
            <a:r>
              <a:rPr lang="en-US" sz="2400" dirty="0" err="1" smtClean="0"/>
              <a:t>île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06379" y="3547372"/>
            <a:ext cx="1955414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Une</a:t>
            </a:r>
            <a:r>
              <a:rPr lang="en-US" sz="2400" dirty="0" smtClean="0"/>
              <a:t> cascade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661793" y="4847115"/>
            <a:ext cx="2202396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Une</a:t>
            </a:r>
            <a:r>
              <a:rPr lang="en-US" sz="2400" dirty="0" smtClean="0"/>
              <a:t> </a:t>
            </a:r>
            <a:r>
              <a:rPr lang="en-US" sz="2400" dirty="0" err="1" smtClean="0"/>
              <a:t>montagne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837305" y="5690359"/>
            <a:ext cx="2215908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 </a:t>
            </a:r>
            <a:r>
              <a:rPr lang="en-US" sz="2400" dirty="0" err="1" smtClean="0"/>
              <a:t>campagne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7092428" y="3547372"/>
            <a:ext cx="1527994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 </a:t>
            </a:r>
            <a:r>
              <a:rPr lang="en-US" sz="2400" dirty="0" err="1" smtClean="0"/>
              <a:t>pont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7026050" y="5801222"/>
            <a:ext cx="1594372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Une</a:t>
            </a:r>
            <a:r>
              <a:rPr lang="en-US" sz="2400" dirty="0" smtClean="0"/>
              <a:t>  route</a:t>
            </a:r>
            <a:endParaRPr lang="en-US" sz="2400" dirty="0"/>
          </a:p>
        </p:txBody>
      </p:sp>
      <p:sp>
        <p:nvSpPr>
          <p:cNvPr id="17" name="Up Arrow 16"/>
          <p:cNvSpPr/>
          <p:nvPr/>
        </p:nvSpPr>
        <p:spPr>
          <a:xfrm>
            <a:off x="1243071" y="4847116"/>
            <a:ext cx="202674" cy="723274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6728794" y="3333417"/>
            <a:ext cx="297255" cy="822960"/>
          </a:xfrm>
          <a:prstGeom prst="down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274639"/>
            <a:ext cx="7927683" cy="58792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223" y="260482"/>
            <a:ext cx="7473128" cy="62841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94165" y="1607687"/>
            <a:ext cx="1447331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en bateau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837027" y="2069352"/>
            <a:ext cx="2186115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en bus/ autobus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445745" y="2823584"/>
            <a:ext cx="1202535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smtClean="0"/>
              <a:t>à </a:t>
            </a:r>
            <a:r>
              <a:rPr lang="en-US" sz="2400" dirty="0" err="1" smtClean="0"/>
              <a:t>vélo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246565" y="3620673"/>
            <a:ext cx="1461758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en </a:t>
            </a:r>
            <a:r>
              <a:rPr lang="en-US" sz="2400" dirty="0" err="1" smtClean="0"/>
              <a:t>voiture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363981" y="4385451"/>
            <a:ext cx="1156086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smtClean="0"/>
              <a:t>en </a:t>
            </a:r>
            <a:r>
              <a:rPr lang="en-US" sz="2400" smtClean="0"/>
              <a:t>train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094165" y="2823584"/>
            <a:ext cx="1074182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à</a:t>
            </a:r>
            <a:r>
              <a:rPr lang="en-US" sz="2400" dirty="0" smtClean="0"/>
              <a:t> </a:t>
            </a:r>
            <a:r>
              <a:rPr lang="en-US" sz="2400" dirty="0" err="1" smtClean="0"/>
              <a:t>pieds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246565" y="594439"/>
            <a:ext cx="2870948" cy="46166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On fait </a:t>
            </a:r>
            <a:r>
              <a:rPr lang="en-US" sz="2400" dirty="0" err="1" smtClean="0"/>
              <a:t>une</a:t>
            </a:r>
            <a:r>
              <a:rPr lang="en-US" sz="2400" smtClean="0"/>
              <a:t> excursion 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713092" y="825271"/>
            <a:ext cx="1252416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en </a:t>
            </a:r>
            <a:r>
              <a:rPr lang="en-US" sz="2400" dirty="0" err="1" smtClean="0"/>
              <a:t>avion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cus">
  <a:themeElements>
    <a:clrScheme name="Custom 7">
      <a:dk1>
        <a:sysClr val="windowText" lastClr="000000"/>
      </a:dk1>
      <a:lt1>
        <a:sysClr val="window" lastClr="FFFFFF"/>
      </a:lt1>
      <a:dk2>
        <a:srgbClr val="6666FF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54</TotalTime>
  <Words>50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Focus</vt:lpstr>
      <vt:lpstr>Unité 3 </vt:lpstr>
      <vt:lpstr>PowerPoint Presentation</vt:lpstr>
      <vt:lpstr>PowerPoint Presentation</vt:lpstr>
      <vt:lpstr>PowerPoint Presentation</vt:lpstr>
    </vt:vector>
  </TitlesOfParts>
  <Company>Fairfield Ludlowe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3</dc:title>
  <dc:creator>Viviane Grebert</dc:creator>
  <cp:lastModifiedBy>Windows User</cp:lastModifiedBy>
  <cp:revision>13</cp:revision>
  <dcterms:created xsi:type="dcterms:W3CDTF">2011-11-23T14:35:08Z</dcterms:created>
  <dcterms:modified xsi:type="dcterms:W3CDTF">2013-12-05T14:39:13Z</dcterms:modified>
</cp:coreProperties>
</file>